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9" r:id="rId4"/>
    <p:sldId id="260" r:id="rId5"/>
    <p:sldId id="257" r:id="rId6"/>
    <p:sldId id="270" r:id="rId7"/>
    <p:sldId id="259" r:id="rId8"/>
    <p:sldId id="258" r:id="rId9"/>
    <p:sldId id="261" r:id="rId10"/>
    <p:sldId id="262" r:id="rId11"/>
    <p:sldId id="264" r:id="rId12"/>
    <p:sldId id="263" r:id="rId13"/>
    <p:sldId id="265" r:id="rId14"/>
    <p:sldId id="267" r:id="rId15"/>
    <p:sldId id="271" r:id="rId16"/>
    <p:sldId id="272" r:id="rId17"/>
    <p:sldId id="273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86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53C9-2A5C-429F-BAE4-96252369DBEF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C56B-685E-4668-A921-43B9C9D4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56B-685E-4668-A921-43B9C9D40D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1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ximintegrated.com/en/app-notes/index.mvp/id/380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/>
          <a:lstStyle/>
          <a:p>
            <a:r>
              <a:rPr lang="en-US" dirty="0" smtClean="0"/>
              <a:t>Setting up an </a:t>
            </a:r>
            <a:r>
              <a:rPr lang="en-US" dirty="0" err="1" smtClean="0"/>
              <a:t>ibutton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24000"/>
            <a:ext cx="6400800" cy="4114800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Start viewer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Determine mission parameters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clock. </a:t>
            </a:r>
            <a:r>
              <a:rPr lang="en-US" sz="1200" dirty="0" smtClean="0"/>
              <a:t>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time alarm.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sample rate.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temperature/humidity alarm.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mission start delay.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Check </a:t>
            </a:r>
            <a:r>
              <a:rPr lang="en-US" sz="1200" dirty="0"/>
              <a:t>when mission will end; select data rollover or not</a:t>
            </a:r>
            <a:r>
              <a:rPr lang="en-US" sz="1200" dirty="0" smtClean="0"/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084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 clock to comp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8" t="17804" r="26092" b="29816"/>
          <a:stretch/>
        </p:blipFill>
        <p:spPr bwMode="auto">
          <a:xfrm>
            <a:off x="609600" y="1371600"/>
            <a:ext cx="6629400" cy="516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0400" y="2933700"/>
            <a:ext cx="1828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4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/>
              <a:t>Determining the Mission Parameters for Temperature Logger </a:t>
            </a:r>
            <a:r>
              <a:rPr lang="en-US" u="sng" dirty="0" err="1"/>
              <a:t>i</a:t>
            </a:r>
            <a:r>
              <a:rPr lang="en-US" dirty="0" err="1"/>
              <a:t>Button</a:t>
            </a:r>
            <a:r>
              <a:rPr lang="en-US" dirty="0"/>
              <a:t>® </a:t>
            </a:r>
            <a:r>
              <a:rPr lang="en-US" dirty="0" smtClean="0"/>
              <a:t>Devices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35668" y="3543141"/>
          <a:ext cx="5672664" cy="64008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5335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https://www.maximintegrated.com/en/app-notes/index.mvp/id/5335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327"/>
              </p:ext>
            </p:extLst>
          </p:nvPr>
        </p:nvGraphicFramePr>
        <p:xfrm>
          <a:off x="457200" y="1905000"/>
          <a:ext cx="8229600" cy="7315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Determining the Mission Parameters for Temperature Logger </a:t>
                      </a:r>
                      <a:r>
                        <a:rPr lang="en-US" b="0" u="sng" dirty="0" err="1">
                          <a:solidFill>
                            <a:srgbClr val="6E2585"/>
                          </a:solidFill>
                          <a:effectLst/>
                        </a:rPr>
                        <a:t>i</a:t>
                      </a:r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Button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®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63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Thermochron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 t="17144" r="25604" b="30682"/>
          <a:stretch/>
        </p:blipFill>
        <p:spPr bwMode="auto">
          <a:xfrm>
            <a:off x="1600200" y="1371600"/>
            <a:ext cx="5943600" cy="450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2200" y="1981200"/>
            <a:ext cx="685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mission parameters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1" t="34172" r="14782" b="15827"/>
          <a:stretch/>
        </p:blipFill>
        <p:spPr bwMode="auto">
          <a:xfrm>
            <a:off x="76200" y="1600200"/>
            <a:ext cx="875664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71407" y="25908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7813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7000" y="33147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Ref: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www.maximintegrated.com/en/app-notes/index.mvp/id/3809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92892"/>
              </p:ext>
            </p:extLst>
          </p:nvPr>
        </p:nvGraphicFramePr>
        <p:xfrm>
          <a:off x="1735668" y="1371600"/>
          <a:ext cx="5672664" cy="146304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3809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E2585"/>
                          </a:solidFill>
                          <a:effectLst/>
                        </a:rPr>
                        <a:t>Exporting DS192x Logger Data from the OneWireViewer into Excel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76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1-wire viewer open, select </a:t>
            </a:r>
            <a:r>
              <a:rPr lang="en-US" dirty="0" err="1" smtClean="0"/>
              <a:t>Thermochron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8" t="30005" r="19544" b="16125"/>
          <a:stretch/>
        </p:blipFill>
        <p:spPr bwMode="auto">
          <a:xfrm>
            <a:off x="76200" y="1524000"/>
            <a:ext cx="4191000" cy="3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t="29410" r="18949" b="17911"/>
          <a:stretch/>
        </p:blipFill>
        <p:spPr bwMode="auto">
          <a:xfrm>
            <a:off x="4571999" y="1548493"/>
            <a:ext cx="4402635" cy="328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76600" y="1828800"/>
            <a:ext cx="685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0" y="2514600"/>
            <a:ext cx="685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66800" y="2514600"/>
            <a:ext cx="685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to csv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6" r="29266" b="49161"/>
          <a:stretch/>
        </p:blipFill>
        <p:spPr bwMode="auto">
          <a:xfrm>
            <a:off x="762000" y="1524000"/>
            <a:ext cx="7086600" cy="500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92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Save file as .</a:t>
            </a:r>
            <a:r>
              <a:rPr lang="en-US" dirty="0" err="1" smtClean="0"/>
              <a:t>xlsx</a:t>
            </a:r>
            <a:r>
              <a:rPr lang="en-US" dirty="0" smtClean="0"/>
              <a:t> into …\_DATA\</a:t>
            </a:r>
            <a:r>
              <a:rPr lang="en-US" dirty="0" err="1" smtClean="0"/>
              <a:t>ms</a:t>
            </a:r>
            <a:r>
              <a:rPr lang="en-US" dirty="0" smtClean="0"/>
              <a:t>\</a:t>
            </a:r>
            <a:r>
              <a:rPr lang="en-US" dirty="0" err="1" smtClean="0"/>
              <a:t>Thermochron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59" b="11065"/>
          <a:stretch/>
        </p:blipFill>
        <p:spPr bwMode="auto">
          <a:xfrm>
            <a:off x="1371600" y="1600200"/>
            <a:ext cx="3429000" cy="512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35052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 in </a:t>
            </a:r>
            <a:r>
              <a:rPr lang="en-US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1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Lifetime of each </a:t>
            </a:r>
            <a:r>
              <a:rPr lang="en-US" dirty="0" err="1" smtClean="0"/>
              <a:t>iButton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690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3785508" y="2438400"/>
            <a:ext cx="0" cy="2895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ibutton</a:t>
            </a:r>
            <a:r>
              <a:rPr lang="en-US" dirty="0" smtClean="0"/>
              <a:t> diagram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3136106"/>
            <a:ext cx="12763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28194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 or “lid”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572000" y="3009900"/>
            <a:ext cx="457200" cy="6477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0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 </a:t>
            </a:r>
            <a:r>
              <a:rPr lang="en-US" dirty="0" err="1" smtClean="0"/>
              <a:t>calc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4153" r="66766" b="22568"/>
          <a:stretch/>
        </p:blipFill>
        <p:spPr bwMode="auto">
          <a:xfrm>
            <a:off x="32657" y="1219200"/>
            <a:ext cx="4361910" cy="4114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t="3935" r="67207" b="22454"/>
          <a:stretch/>
        </p:blipFill>
        <p:spPr bwMode="auto">
          <a:xfrm>
            <a:off x="4800600" y="1219200"/>
            <a:ext cx="429595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762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DS1921H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762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DS1922X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4533900"/>
            <a:ext cx="990600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 err="1"/>
              <a:t>OneWireViewer</a:t>
            </a:r>
            <a:r>
              <a:rPr lang="en-US" dirty="0"/>
              <a:t> and </a:t>
            </a:r>
            <a:r>
              <a:rPr lang="en-US" dirty="0" err="1"/>
              <a:t>iButton</a:t>
            </a:r>
            <a:r>
              <a:rPr lang="en-US" dirty="0"/>
              <a:t> Quick Start </a:t>
            </a:r>
            <a:r>
              <a:rPr lang="en-US" dirty="0" smtClean="0"/>
              <a:t>Guide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https://www.maximintegrated.com/en/app-notes/index.mvp/id/4373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18152"/>
              </p:ext>
            </p:extLst>
          </p:nvPr>
        </p:nvGraphicFramePr>
        <p:xfrm>
          <a:off x="1600200" y="1752600"/>
          <a:ext cx="5672664" cy="118872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TUTORIAL 4373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OneWireViewer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 and </a:t>
                      </a:r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iButton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 Quick Start Guide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85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/>
              <a:t>1-</a:t>
            </a:r>
            <a:r>
              <a:rPr lang="en-US" dirty="0"/>
              <a:t>W</a:t>
            </a:r>
            <a:r>
              <a:rPr lang="en-US" dirty="0" smtClean="0"/>
              <a:t>ire </a:t>
            </a:r>
            <a:r>
              <a:rPr lang="en-US" dirty="0" smtClean="0"/>
              <a:t>viewer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21854" r="62802" b="37204"/>
          <a:stretch/>
        </p:blipFill>
        <p:spPr bwMode="auto">
          <a:xfrm>
            <a:off x="1676400" y="1371600"/>
            <a:ext cx="6781800" cy="481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01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installed, run 1-wire viewer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7" t="30187" r="19444" b="14741"/>
          <a:stretch/>
        </p:blipFill>
        <p:spPr bwMode="auto">
          <a:xfrm>
            <a:off x="152400" y="1403865"/>
            <a:ext cx="4191000" cy="331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8" t="29710" r="18448" b="17029"/>
          <a:stretch/>
        </p:blipFill>
        <p:spPr bwMode="auto">
          <a:xfrm>
            <a:off x="4572000" y="1403865"/>
            <a:ext cx="4432853" cy="327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6755" y="103453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2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 err="1"/>
              <a:t>OneWireViewer</a:t>
            </a:r>
            <a:r>
              <a:rPr lang="en-US" dirty="0"/>
              <a:t> Tips and </a:t>
            </a:r>
            <a:r>
              <a:rPr lang="en-US" dirty="0" smtClean="0"/>
              <a:t>Tricks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35668" y="3268821"/>
          <a:ext cx="5672664" cy="118872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5057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E2585"/>
                          </a:solidFill>
                          <a:effectLst/>
                        </a:rPr>
                        <a:t>OneWireViewer Tips and Tricks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38400" y="5638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https://www.maximintegrated.com/en/app-notes/index.mvp/id/5057</a:t>
            </a:r>
          </a:p>
        </p:txBody>
      </p:sp>
    </p:spTree>
    <p:extLst>
      <p:ext uri="{BB962C8B-B14F-4D97-AF65-F5344CB8AC3E}">
        <p14:creationId xmlns:p14="http://schemas.microsoft.com/office/powerpoint/2010/main" val="260436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Polling rate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86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https://www.maximintegrated.com/en/app-notes/index.mvp/id/5057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t="34172" r="55677" b="29233"/>
          <a:stretch/>
        </p:blipFill>
        <p:spPr bwMode="auto">
          <a:xfrm>
            <a:off x="2590800" y="1600200"/>
            <a:ext cx="59073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real-time temp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17143" r="26328" b="30321"/>
          <a:stretch/>
        </p:blipFill>
        <p:spPr bwMode="auto">
          <a:xfrm>
            <a:off x="1524000" y="1600199"/>
            <a:ext cx="5638800" cy="43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852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187</Words>
  <Application>Microsoft Office PowerPoint</Application>
  <PresentationFormat>On-screen Show (4:3)</PresentationFormat>
  <Paragraphs>45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Setting up an ibutton</vt:lpstr>
      <vt:lpstr>ibutton diagram</vt:lpstr>
      <vt:lpstr>Temp calc</vt:lpstr>
      <vt:lpstr>Ref: OneWireViewer and iButton Quick Start Guide </vt:lpstr>
      <vt:lpstr>Install 1-Wire viewer</vt:lpstr>
      <vt:lpstr>Once installed, run 1-wire viewer</vt:lpstr>
      <vt:lpstr>Ref: OneWireViewer Tips and Tricks</vt:lpstr>
      <vt:lpstr>Polling rate</vt:lpstr>
      <vt:lpstr>Check real-time temp</vt:lpstr>
      <vt:lpstr>Synch clock to comp</vt:lpstr>
      <vt:lpstr>Ref: Determining the Mission Parameters for Temperature Logger iButton® Devices </vt:lpstr>
      <vt:lpstr>Thermochron tab</vt:lpstr>
      <vt:lpstr>Select mission parameters</vt:lpstr>
      <vt:lpstr>Extracting data</vt:lpstr>
      <vt:lpstr>With 1-wire viewer open, select Thermochron</vt:lpstr>
      <vt:lpstr>Export to csv</vt:lpstr>
      <vt:lpstr>Save file as .xlsx into …\_DATA\ms\Thermochron</vt:lpstr>
      <vt:lpstr>Lifetime of each iButton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an ibutton</dc:title>
  <dc:creator/>
  <cp:lastModifiedBy>Kam, Korey</cp:lastModifiedBy>
  <cp:revision>27</cp:revision>
  <dcterms:created xsi:type="dcterms:W3CDTF">2006-08-16T00:00:00Z</dcterms:created>
  <dcterms:modified xsi:type="dcterms:W3CDTF">2018-04-23T15:22:35Z</dcterms:modified>
</cp:coreProperties>
</file>